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7" r:id="rId1"/>
    <p:sldMasterId id="2147483718" r:id="rId2"/>
    <p:sldMasterId id="2147483696" r:id="rId3"/>
    <p:sldMasterId id="2147483688" r:id="rId4"/>
  </p:sldMasterIdLst>
  <p:notesMasterIdLst>
    <p:notesMasterId r:id="rId7"/>
  </p:notesMasterIdLst>
  <p:handoutMasterIdLst>
    <p:handoutMasterId r:id="rId8"/>
  </p:handoutMasterIdLst>
  <p:sldIdLst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639F"/>
    <a:srgbClr val="EADCED"/>
    <a:srgbClr val="052A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18" autoAdjust="0"/>
    <p:restoredTop sz="94705"/>
  </p:normalViewPr>
  <p:slideViewPr>
    <p:cSldViewPr snapToGrid="0" snapToObjects="1">
      <p:cViewPr>
        <p:scale>
          <a:sx n="100" d="100"/>
          <a:sy n="100" d="100"/>
        </p:scale>
        <p:origin x="12" y="23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4" d="100"/>
          <a:sy n="74" d="100"/>
        </p:scale>
        <p:origin x="2608" y="4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FC2D33-556D-4790-BA92-19E61A3DD7E9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A47CF4-08C4-41DB-BC6F-B9020657FB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628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41C0AC-A2FF-BB4D-B249-B4AC169EB54C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710727-9859-AF47-972B-097CE6288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28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70377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6317-9BE9-0843-AFB8-4A6F53D5D2E3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E5EA-4464-BA47-99FD-3764F01FF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14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1292087"/>
            <a:ext cx="7315200" cy="34354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6317-9BE9-0843-AFB8-4A6F53D5D2E3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E5EA-4464-BA47-99FD-3764F01FF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38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045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7429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9445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63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4484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562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7828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9035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1084A-F596-4DF0-AE58-234A2903A2C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6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70377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6317-9BE9-0843-AFB8-4A6F53D5D2E3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E5EA-4464-BA47-99FD-3764F01FF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92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6317-9BE9-0843-AFB8-4A6F53D5D2E3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E5EA-4464-BA47-99FD-3764F01FF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9832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3569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20349"/>
            <a:ext cx="10972800" cy="4005815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6317-9BE9-0843-AFB8-4A6F53D5D2E3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E5EA-4464-BA47-99FD-3764F01FF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6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6317-9BE9-0843-AFB8-4A6F53D5D2E3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E5EA-4464-BA47-99FD-3764F01FF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390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83620"/>
            <a:ext cx="109728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26620"/>
            <a:ext cx="5384800" cy="3999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126620"/>
            <a:ext cx="5384800" cy="399954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6317-9BE9-0843-AFB8-4A6F53D5D2E3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E5EA-4464-BA47-99FD-3764F01FF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1290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3061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87526"/>
            <a:ext cx="5386917" cy="5280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629448"/>
            <a:ext cx="5386917" cy="349671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094439"/>
            <a:ext cx="5389033" cy="52801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615539"/>
            <a:ext cx="5389033" cy="351062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6317-9BE9-0843-AFB8-4A6F53D5D2E3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E5EA-4464-BA47-99FD-3764F01FF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973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6317-9BE9-0843-AFB8-4A6F53D5D2E3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E5EA-4464-BA47-99FD-3764F01FF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799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1053736"/>
            <a:ext cx="4011084" cy="91806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053737"/>
            <a:ext cx="6815667" cy="507242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974575"/>
            <a:ext cx="4011084" cy="415158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066317-9BE9-0843-AFB8-4A6F53D5D2E3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4E5EA-4464-BA47-99FD-3764F01FF7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51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theme" Target="../theme/theme4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963742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001078"/>
            <a:ext cx="10972800" cy="41250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6317-9BE9-0843-AFB8-4A6F53D5D2E3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4E5EA-4464-BA47-99FD-3764F01FF729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3070FCA5-30B5-99D1-9487-C33770631D49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46359" y="151890"/>
            <a:ext cx="1149704" cy="1339514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385DDA1E-918F-96F0-140F-4F2F1DEB6303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391653" y="231579"/>
            <a:ext cx="10601863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7551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91084A-F596-4DF0-AE58-234A2903A2CA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1677E-BE15-4C24-87C6-16C5FB2231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28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24" r:id="rId6"/>
    <p:sldLayoutId id="2147483725" r:id="rId7"/>
    <p:sldLayoutId id="2147483726" r:id="rId8"/>
    <p:sldLayoutId id="214748372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6317-9BE9-0843-AFB8-4A6F53D5D2E3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4E5EA-4464-BA47-99FD-3764F01FF729}" type="slidenum">
              <a:rPr lang="en-US" smtClean="0"/>
              <a:t>‹#›</a:t>
            </a:fld>
            <a:endParaRPr lang="en-US"/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41C224C8-5090-E45F-413F-E92CA4538A1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46359" y="151890"/>
            <a:ext cx="1149704" cy="1339514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66E7E378-6262-B5B0-3380-6C53D20544C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391653" y="231579"/>
            <a:ext cx="10601863" cy="627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979101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1" latinLnBrk="0" hangingPunct="1">
        <a:spcBef>
          <a:spcPct val="0"/>
        </a:spcBef>
        <a:buNone/>
        <a:defRPr sz="2000" b="0" i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2">
            <a:alphaModFix amt="18000"/>
            <a:lum/>
          </a:blip>
          <a:srcRect/>
          <a:stretch>
            <a:fillRect l="-69000" r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510234"/>
            <a:ext cx="10972800" cy="1398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2022 ASIA-PACIFIC INTERNATIONAL SYMPOSIUM ON ELECTROMAGNETIC COMPATIBILITY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066317-9BE9-0843-AFB8-4A6F53D5D2E3}" type="datetimeFigureOut">
              <a:rPr lang="en-US" smtClean="0"/>
              <a:t>8/16/2022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4E5EA-4464-BA47-99FD-3764F01FF729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E3F95DFF-2439-6735-3814-22C4F74E50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455523" y="5173492"/>
            <a:ext cx="1173323" cy="959992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1E4D2F39-D9AA-133A-E6B8-F448C73AD62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452237" y="5249494"/>
            <a:ext cx="1577449" cy="788725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4A811A9A-E6D4-2409-0673-FF038DCC7ED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398936" y="5173492"/>
            <a:ext cx="2627464" cy="854365"/>
          </a:xfrm>
          <a:prstGeom prst="rect">
            <a:avLst/>
          </a:prstGeom>
        </p:spPr>
      </p:pic>
      <p:sp>
        <p:nvSpPr>
          <p:cNvPr id="15" name="Title Placeholder 1">
            <a:extLst>
              <a:ext uri="{FF2B5EF4-FFF2-40B4-BE49-F238E27FC236}">
                <a16:creationId xmlns:a16="http://schemas.microsoft.com/office/drawing/2014/main" id="{32A1AB7A-594B-0403-7BF2-DA1791CD0CF5}"/>
              </a:ext>
            </a:extLst>
          </p:cNvPr>
          <p:cNvSpPr txBox="1">
            <a:spLocks/>
          </p:cNvSpPr>
          <p:nvPr userDrawn="1"/>
        </p:nvSpPr>
        <p:spPr>
          <a:xfrm>
            <a:off x="609600" y="2552550"/>
            <a:ext cx="10972800" cy="5721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800" dirty="0"/>
              <a:t>Sept. 01-04,</a:t>
            </a:r>
            <a:r>
              <a:rPr lang="zh-CN" altLang="en-US" sz="2800" dirty="0"/>
              <a:t> </a:t>
            </a:r>
            <a:r>
              <a:rPr lang="en-US" altLang="zh-CN" sz="2800" dirty="0"/>
              <a:t>2022,</a:t>
            </a:r>
            <a:r>
              <a:rPr lang="zh-CN" altLang="en-US" sz="2800" dirty="0"/>
              <a:t> </a:t>
            </a:r>
            <a:r>
              <a:rPr lang="en-US" altLang="zh-CN" sz="2800" dirty="0"/>
              <a:t>Beijing, China</a:t>
            </a:r>
            <a:endParaRPr lang="en-US" sz="2800" dirty="0"/>
          </a:p>
        </p:txBody>
      </p:sp>
      <p:sp>
        <p:nvSpPr>
          <p:cNvPr id="16" name="Title Placeholder 1">
            <a:extLst>
              <a:ext uri="{FF2B5EF4-FFF2-40B4-BE49-F238E27FC236}">
                <a16:creationId xmlns:a16="http://schemas.microsoft.com/office/drawing/2014/main" id="{8CED21FD-3F30-7E0E-B966-2FD498F20E3C}"/>
              </a:ext>
            </a:extLst>
          </p:cNvPr>
          <p:cNvSpPr txBox="1">
            <a:spLocks/>
          </p:cNvSpPr>
          <p:nvPr userDrawn="1"/>
        </p:nvSpPr>
        <p:spPr>
          <a:xfrm>
            <a:off x="608340" y="1919929"/>
            <a:ext cx="10972800" cy="5721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i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i="1" dirty="0"/>
              <a:t>www.apemc.org</a:t>
            </a:r>
          </a:p>
        </p:txBody>
      </p:sp>
    </p:spTree>
    <p:extLst>
      <p:ext uri="{BB962C8B-B14F-4D97-AF65-F5344CB8AC3E}">
        <p14:creationId xmlns:p14="http://schemas.microsoft.com/office/powerpoint/2010/main" val="1676470537"/>
      </p:ext>
    </p:extLst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457200" rtl="0" eaLnBrk="1" latinLnBrk="0" hangingPunct="1">
        <a:spcBef>
          <a:spcPct val="0"/>
        </a:spcBef>
        <a:buNone/>
        <a:defRPr sz="4000" b="1" i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8000"/>
            <a:lum/>
          </a:blip>
          <a:srcRect/>
          <a:stretch>
            <a:fillRect l="-69000" r="-6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7DC03F9E-253D-D910-6DCB-6736FCAB48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25866" y="5714181"/>
            <a:ext cx="1173323" cy="959992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805CE804-471C-533A-64FA-D6500D6FB2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22580" y="5790183"/>
            <a:ext cx="1577449" cy="78872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8402AD20-A973-58BA-C7B4-D3A9C0ED297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9279" y="5714181"/>
            <a:ext cx="2627464" cy="854365"/>
          </a:xfrm>
          <a:prstGeom prst="rect">
            <a:avLst/>
          </a:prstGeom>
        </p:spPr>
      </p:pic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7F71D248-69ED-489D-117F-C8E21F6420D0}"/>
              </a:ext>
            </a:extLst>
          </p:cNvPr>
          <p:cNvSpPr txBox="1">
            <a:spLocks/>
          </p:cNvSpPr>
          <p:nvPr/>
        </p:nvSpPr>
        <p:spPr>
          <a:xfrm>
            <a:off x="609600" y="2322403"/>
            <a:ext cx="10972800" cy="5721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2400" dirty="0"/>
              <a:t>Sept. 01-04,</a:t>
            </a:r>
            <a:r>
              <a:rPr lang="zh-CN" altLang="en-US" sz="2400" dirty="0"/>
              <a:t> </a:t>
            </a:r>
            <a:r>
              <a:rPr lang="en-US" altLang="zh-CN" sz="2400" dirty="0"/>
              <a:t>2022,</a:t>
            </a:r>
            <a:r>
              <a:rPr lang="zh-CN" altLang="en-US" sz="2400" dirty="0"/>
              <a:t> </a:t>
            </a:r>
            <a:r>
              <a:rPr lang="en-US" altLang="zh-CN" sz="2400" dirty="0"/>
              <a:t>Beijing, China</a:t>
            </a:r>
            <a:endParaRPr lang="en-US" sz="2400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62FDC577-DB86-970D-822D-1A594AE2ABF2}"/>
              </a:ext>
            </a:extLst>
          </p:cNvPr>
          <p:cNvSpPr txBox="1">
            <a:spLocks/>
          </p:cNvSpPr>
          <p:nvPr/>
        </p:nvSpPr>
        <p:spPr>
          <a:xfrm>
            <a:off x="609600" y="1665929"/>
            <a:ext cx="10972800" cy="5721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i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0" i="1" dirty="0"/>
              <a:t>www.apemc.org</a:t>
            </a:r>
          </a:p>
        </p:txBody>
      </p:sp>
      <p:sp>
        <p:nvSpPr>
          <p:cNvPr id="9" name="Title Placeholder 1">
            <a:extLst>
              <a:ext uri="{FF2B5EF4-FFF2-40B4-BE49-F238E27FC236}">
                <a16:creationId xmlns:a16="http://schemas.microsoft.com/office/drawing/2014/main" id="{8A76E11F-38D3-1680-450C-BF9919E08842}"/>
              </a:ext>
            </a:extLst>
          </p:cNvPr>
          <p:cNvSpPr txBox="1">
            <a:spLocks/>
          </p:cNvSpPr>
          <p:nvPr/>
        </p:nvSpPr>
        <p:spPr>
          <a:xfrm>
            <a:off x="609600" y="376776"/>
            <a:ext cx="10972800" cy="13980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latin typeface="+mn-lt"/>
              </a:rPr>
              <a:t>2022 ASIA-PACIFIC INTERNATIONAL SYMPOSIUM ON ELECTROMAGNETIC COMPATIBILITY</a:t>
            </a:r>
          </a:p>
        </p:txBody>
      </p:sp>
      <p:sp>
        <p:nvSpPr>
          <p:cNvPr id="10" name="Title Placeholder 1">
            <a:extLst>
              <a:ext uri="{FF2B5EF4-FFF2-40B4-BE49-F238E27FC236}">
                <a16:creationId xmlns:a16="http://schemas.microsoft.com/office/drawing/2014/main" id="{4DB1449E-ABEF-6DDE-DBA5-73CCED4DDD0D}"/>
              </a:ext>
            </a:extLst>
          </p:cNvPr>
          <p:cNvSpPr txBox="1">
            <a:spLocks/>
          </p:cNvSpPr>
          <p:nvPr/>
        </p:nvSpPr>
        <p:spPr>
          <a:xfrm>
            <a:off x="1293698" y="2836398"/>
            <a:ext cx="9342551" cy="28777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b="1" i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800" b="0" i="1" dirty="0"/>
              <a:t>                                  Title:  ___________________</a:t>
            </a:r>
          </a:p>
          <a:p>
            <a:pPr algn="l"/>
            <a:r>
              <a:rPr lang="en-US" sz="2800" b="0" dirty="0"/>
              <a:t>                           Authors: ____________________</a:t>
            </a:r>
          </a:p>
          <a:p>
            <a:pPr algn="l"/>
            <a:r>
              <a:rPr lang="en-US" sz="2800" b="0" i="1" dirty="0"/>
              <a:t>                        Presenter: ____________________</a:t>
            </a:r>
          </a:p>
          <a:p>
            <a:pPr algn="l"/>
            <a:endParaRPr lang="en-US" sz="2800" b="0" i="1" dirty="0"/>
          </a:p>
          <a:p>
            <a:pPr algn="l"/>
            <a:r>
              <a:rPr lang="en-US" sz="2000" b="0" dirty="0"/>
              <a:t>                                       Affiliation: _____________________________</a:t>
            </a:r>
          </a:p>
          <a:p>
            <a:pPr algn="l"/>
            <a:r>
              <a:rPr lang="en-US" sz="2000" b="0" i="1" dirty="0"/>
              <a:t>                                              Email: 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166795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12049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1416</TotalTime>
  <Words>41</Words>
  <Application>Microsoft Office PowerPoint</Application>
  <PresentationFormat>宽屏</PresentationFormat>
  <Paragraphs>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Custom Design</vt:lpstr>
      <vt:lpstr>5_Office Theme</vt:lpstr>
      <vt:lpstr>3_Office Theme</vt:lpstr>
      <vt:lpstr>PowerPoint 演示文稿</vt:lpstr>
      <vt:lpstr>PowerPoint 演示文稿</vt:lpstr>
    </vt:vector>
  </TitlesOfParts>
  <Company>ATG Productions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Christy Moeller</dc:creator>
  <cp:lastModifiedBy>顾 哲铭</cp:lastModifiedBy>
  <cp:revision>26</cp:revision>
  <dcterms:created xsi:type="dcterms:W3CDTF">2015-07-29T21:35:17Z</dcterms:created>
  <dcterms:modified xsi:type="dcterms:W3CDTF">2022-08-16T07:15:54Z</dcterms:modified>
</cp:coreProperties>
</file>